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76" r:id="rId2"/>
    <p:sldId id="281" r:id="rId3"/>
    <p:sldId id="280" r:id="rId4"/>
    <p:sldId id="279" r:id="rId5"/>
    <p:sldId id="278" r:id="rId6"/>
    <p:sldId id="277" r:id="rId7"/>
    <p:sldId id="256" r:id="rId8"/>
    <p:sldId id="269" r:id="rId9"/>
    <p:sldId id="263" r:id="rId10"/>
    <p:sldId id="267" r:id="rId11"/>
    <p:sldId id="265" r:id="rId12"/>
    <p:sldId id="268" r:id="rId13"/>
    <p:sldId id="266" r:id="rId14"/>
    <p:sldId id="260" r:id="rId15"/>
    <p:sldId id="264" r:id="rId16"/>
    <p:sldId id="258" r:id="rId17"/>
    <p:sldId id="259" r:id="rId18"/>
    <p:sldId id="261" r:id="rId19"/>
    <p:sldId id="262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F2929"/>
    <a:srgbClr val="EA0000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 varScale="1">
        <p:scale>
          <a:sx n="63" d="100"/>
          <a:sy n="63" d="100"/>
        </p:scale>
        <p:origin x="154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</dgm:pt>
    <dgm:pt modelId="{E3CD5207-23B5-4A91-A1B2-0A87482DF712}" type="pres">
      <dgm:prSet presAssocID="{8981885F-1BF1-4C57-8DDB-9A8657D5D960}" presName="connTx" presStyleLbl="parChTrans1D2" presStyleIdx="0" presStyleCnt="2"/>
      <dgm:spPr/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</dgm:pt>
    <dgm:pt modelId="{F7273761-2D9A-4F8A-AC02-A00EE86C7085}" type="pres">
      <dgm:prSet presAssocID="{6B586283-91AB-4FFC-89D0-53566C84FC83}" presName="connTx" presStyleLbl="parChTrans1D3" presStyleIdx="0" presStyleCnt="3"/>
      <dgm:spPr/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</dgm:pt>
    <dgm:pt modelId="{7D1E4D5B-11FD-4F73-865B-321F538A6334}" type="pres">
      <dgm:prSet presAssocID="{D8EB3320-35C1-4B37-BE96-12892A220ABF}" presName="connTx" presStyleLbl="parChTrans1D3" presStyleIdx="1" presStyleCnt="3"/>
      <dgm:spPr/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</dgm:pt>
    <dgm:pt modelId="{B8D01850-D871-4F08-8BD5-6719090F9D75}" type="pres">
      <dgm:prSet presAssocID="{05473BEB-4BD2-418C-97C9-CC0FE54FB2BE}" presName="connTx" presStyleLbl="parChTrans1D2" presStyleIdx="1" presStyleCnt="2"/>
      <dgm:spPr/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</dgm:pt>
    <dgm:pt modelId="{3747E478-5BBD-4A81-BC49-4EBCEC31C829}" type="pres">
      <dgm:prSet presAssocID="{E5671283-7605-4A22-ADF8-FCE1E824EEB5}" presName="connTx" presStyleLbl="parChTrans1D3" presStyleIdx="2" presStyleCnt="3"/>
      <dgm:spPr/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0.emf"/><Relationship Id="rId7" Type="http://schemas.openxmlformats.org/officeDocument/2006/relationships/image" Target="../media/image11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emf"/><Relationship Id="rId7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447356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4655</TotalTime>
  <Words>658</Words>
  <Application>Microsoft Office PowerPoint</Application>
  <PresentationFormat>On-screen Show (4:3)</PresentationFormat>
  <Paragraphs>242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84</cp:revision>
  <dcterms:created xsi:type="dcterms:W3CDTF">2019-05-23T18:03:48Z</dcterms:created>
  <dcterms:modified xsi:type="dcterms:W3CDTF">2019-07-26T17:39:32Z</dcterms:modified>
</cp:coreProperties>
</file>